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189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71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N-Gram Language Models in Modern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04850"/>
          </a:xfrm>
        </p:spPr>
        <p:txBody>
          <a:bodyPr/>
          <a:lstStyle/>
          <a:p>
            <a:r>
              <a:rPr dirty="0"/>
              <a:t>Group 21 – Literature Survey Presentation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980DD9-408B-3E36-3F95-C401893E4C9A}"/>
              </a:ext>
            </a:extLst>
          </p:cNvPr>
          <p:cNvSpPr txBox="1"/>
          <p:nvPr/>
        </p:nvSpPr>
        <p:spPr>
          <a:xfrm>
            <a:off x="457200" y="591502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Member: Shaojie Zhang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We survey the evolution of N-gram language models, their continued role in NLP, and their hybrid integration with neural models. Five recent papers were analyzed to extract key trends and findings.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64491" cy="4525963"/>
          </a:xfrm>
        </p:spPr>
        <p:txBody>
          <a:bodyPr/>
          <a:lstStyle/>
          <a:p>
            <a:r>
              <a:rPr dirty="0"/>
              <a:t>• N-gram models predict word sequences based on statistical frequency.</a:t>
            </a:r>
          </a:p>
          <a:p>
            <a:r>
              <a:rPr dirty="0"/>
              <a:t>• Historically used in translation, ASR, and spelling correction.</a:t>
            </a:r>
          </a:p>
          <a:p>
            <a:r>
              <a:rPr dirty="0"/>
              <a:t>• Still useful in low-resource or interpretable contexts.</a:t>
            </a:r>
            <a:endParaRPr lang="en-US" dirty="0"/>
          </a:p>
          <a:p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568214-ED2A-02A6-69F7-DB523E45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11" y="2083913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24350" cy="4810125"/>
          </a:xfrm>
        </p:spPr>
        <p:txBody>
          <a:bodyPr/>
          <a:lstStyle/>
          <a:p>
            <a:r>
              <a:rPr dirty="0"/>
              <a:t>• Sources: IEEE Xplore, </a:t>
            </a:r>
            <a:r>
              <a:rPr dirty="0" err="1"/>
              <a:t>arXiv</a:t>
            </a:r>
            <a:r>
              <a:rPr dirty="0"/>
              <a:t>, Google Scholar</a:t>
            </a:r>
          </a:p>
          <a:p>
            <a:r>
              <a:rPr dirty="0"/>
              <a:t>• Keywords: 'n-gram language model', 'hybrid NLP models'</a:t>
            </a:r>
          </a:p>
          <a:p>
            <a:r>
              <a:rPr dirty="0"/>
              <a:t>• Selection: Recent, highly cited papers from past 5 years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82D6480E-2C3E-2B8E-4121-AE5366B5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528762"/>
            <a:ext cx="3302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Literature Review – Thematic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562975" cy="2028825"/>
          </a:xfrm>
        </p:spPr>
        <p:txBody>
          <a:bodyPr>
            <a:normAutofit/>
          </a:bodyPr>
          <a:lstStyle/>
          <a:p>
            <a:r>
              <a:rPr sz="2400" dirty="0"/>
              <a:t>• N-Grammer: N-grams + Transformers</a:t>
            </a:r>
          </a:p>
          <a:p>
            <a:r>
              <a:rPr sz="2400" dirty="0"/>
              <a:t>• Infini-Gram: Trillion-token scale N-gram</a:t>
            </a:r>
          </a:p>
          <a:p>
            <a:r>
              <a:rPr sz="2400" dirty="0"/>
              <a:t>• ERNIE-Gram: Phrase-level masking</a:t>
            </a:r>
          </a:p>
          <a:p>
            <a:r>
              <a:rPr sz="2400" dirty="0"/>
              <a:t>• N-Gram Is Back: Residual learning with N-grams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00E27D77-615E-075C-4B0B-075D3867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3154362"/>
            <a:ext cx="5676901" cy="35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Literature Review – Comparative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48675" cy="1495424"/>
          </a:xfrm>
        </p:spPr>
        <p:txBody>
          <a:bodyPr>
            <a:normAutofit/>
          </a:bodyPr>
          <a:lstStyle/>
          <a:p>
            <a:r>
              <a:rPr sz="2400" dirty="0"/>
              <a:t>• Pros: Interpretable, efficient, fast</a:t>
            </a:r>
          </a:p>
          <a:p>
            <a:r>
              <a:rPr sz="2400" dirty="0"/>
              <a:t>• Cons: Weak at long dependencies</a:t>
            </a:r>
          </a:p>
          <a:p>
            <a:r>
              <a:rPr sz="2400" dirty="0"/>
              <a:t>• Hybrids improve classification and generation tasks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32B5EB5A-471A-9CC0-D5EC-16E8E16F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3105149"/>
            <a:ext cx="5091113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4325" cy="1762125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>• Strengths: Rigorous design, novel insights</a:t>
            </a:r>
          </a:p>
          <a:p>
            <a:r>
              <a:rPr dirty="0"/>
              <a:t>• Weaknesses: Real-world gaps</a:t>
            </a:r>
          </a:p>
          <a:p>
            <a:r>
              <a:rPr dirty="0"/>
              <a:t>• Gaps: Domain-specific applications are underexplored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CB3FADEB-C99C-2C5F-9750-826F8181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362325"/>
            <a:ext cx="4531520" cy="30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N-gram models remain relevant in modern NLP</a:t>
            </a:r>
          </a:p>
          <a:p>
            <a:r>
              <a:t>• Hybrid models enhance performance</a:t>
            </a:r>
          </a:p>
          <a:p>
            <a:r>
              <a:t>• Explore domain adaptation and optimization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Thank you for your attention!</a:t>
            </a:r>
          </a:p>
          <a:p>
            <a:r>
              <a:t>We welcome any questions.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236</Words>
  <Application>Microsoft Office PowerPoint</Application>
  <PresentationFormat>全屏显示(4:3)</PresentationFormat>
  <Paragraphs>33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N-Gram Language Models in Modern NLP</vt:lpstr>
      <vt:lpstr>Abstract</vt:lpstr>
      <vt:lpstr>Introduction</vt:lpstr>
      <vt:lpstr>Methodology</vt:lpstr>
      <vt:lpstr>Literature Review – Thematic Analysis</vt:lpstr>
      <vt:lpstr>Literature Review – Comparative Analysis</vt:lpstr>
      <vt:lpstr>Critical Analysis</vt:lpstr>
      <vt:lpstr>Conclusion &amp; Future Work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Shaojie Zhang</cp:lastModifiedBy>
  <cp:revision>3</cp:revision>
  <dcterms:created xsi:type="dcterms:W3CDTF">2013-01-27T09:14:16Z</dcterms:created>
  <dcterms:modified xsi:type="dcterms:W3CDTF">2025-04-15T18:35:55Z</dcterms:modified>
  <cp:category/>
</cp:coreProperties>
</file>